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F20000"/>
    <a:srgbClr val="FF6600"/>
    <a:srgbClr val="6666FF"/>
    <a:srgbClr val="FFFF66"/>
    <a:srgbClr val="33CC33"/>
    <a:srgbClr val="0099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2" autoAdjust="0"/>
  </p:normalViewPr>
  <p:slideViewPr>
    <p:cSldViewPr>
      <p:cViewPr>
        <p:scale>
          <a:sx n="187" d="100"/>
          <a:sy n="187" d="100"/>
        </p:scale>
        <p:origin x="-100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983"/>
          </a:xfrm>
          <a:prstGeom prst="rect">
            <a:avLst/>
          </a:prstGeom>
        </p:spPr>
        <p:txBody>
          <a:bodyPr vert="horz" lIns="91055" tIns="45528" rIns="91055" bIns="4552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983"/>
          </a:xfrm>
          <a:prstGeom prst="rect">
            <a:avLst/>
          </a:prstGeom>
        </p:spPr>
        <p:txBody>
          <a:bodyPr vert="horz" lIns="91055" tIns="45528" rIns="91055" bIns="45528" rtlCol="0"/>
          <a:lstStyle>
            <a:lvl1pPr algn="r">
              <a:defRPr sz="1200"/>
            </a:lvl1pPr>
          </a:lstStyle>
          <a:p>
            <a:pPr>
              <a:defRPr/>
            </a:pPr>
            <a:fld id="{7D2F878C-1582-4A4E-A729-0EFFA517F4E2}" type="datetimeFigureOut">
              <a:rPr lang="en-US"/>
              <a:pPr>
                <a:defRPr/>
              </a:pPr>
              <a:t>11/6/15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55" tIns="45528" rIns="91055" bIns="4552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09"/>
            <a:ext cx="5486400" cy="4183218"/>
          </a:xfrm>
          <a:prstGeom prst="rect">
            <a:avLst/>
          </a:prstGeom>
        </p:spPr>
        <p:txBody>
          <a:bodyPr vert="horz" lIns="91055" tIns="45528" rIns="91055" bIns="455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418"/>
            <a:ext cx="2971800" cy="463357"/>
          </a:xfrm>
          <a:prstGeom prst="rect">
            <a:avLst/>
          </a:prstGeom>
        </p:spPr>
        <p:txBody>
          <a:bodyPr vert="horz" lIns="91055" tIns="45528" rIns="91055" bIns="4552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418"/>
            <a:ext cx="2971800" cy="463357"/>
          </a:xfrm>
          <a:prstGeom prst="rect">
            <a:avLst/>
          </a:prstGeom>
        </p:spPr>
        <p:txBody>
          <a:bodyPr vert="horz" lIns="91055" tIns="45528" rIns="91055" bIns="45528" rtlCol="0" anchor="b"/>
          <a:lstStyle>
            <a:lvl1pPr algn="r">
              <a:defRPr sz="1200"/>
            </a:lvl1pPr>
          </a:lstStyle>
          <a:p>
            <a:pPr>
              <a:defRPr/>
            </a:pPr>
            <a:fld id="{D73C4B60-0218-4825-9BA6-907AC304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59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f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12B3C5-24DE-435A-A508-894DC26E590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BB058-5903-4D26-B0AA-AE1F4290A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86865-750A-47F0-918E-019DD9BB4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567AC-280F-40EE-8D84-A389FDF85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EF189-D599-4A00-BD5D-EF27A4AB3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A761-28B0-438A-8569-601560A6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025A-1A41-4A49-BE63-265E730AD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59F0D-F18A-4320-A125-65E2171AB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1C803-A3F0-4267-A444-59F21AD11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D607-7AB7-4A3C-941A-3ED95CD4B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B6144-91E1-4308-BF57-4729CC41C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2A1D8-2FD2-4F4E-880C-58E0334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CECA8C-F94D-4223-AF47-C409A86B5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5486400" y="5562600"/>
            <a:ext cx="2514600" cy="457200"/>
          </a:xfrm>
          <a:prstGeom prst="rect">
            <a:avLst/>
          </a:prstGeom>
          <a:noFill/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DJB Holly Jolly"/>
                <a:cs typeface="DJB Holly Jolly"/>
              </a:rPr>
              <a:t>Important Dates</a:t>
            </a:r>
          </a:p>
        </p:txBody>
      </p:sp>
      <p:sp>
        <p:nvSpPr>
          <p:cNvPr id="2061" name="TextBox 16"/>
          <p:cNvSpPr txBox="1">
            <a:spLocks noChangeArrowheads="1"/>
          </p:cNvSpPr>
          <p:nvPr/>
        </p:nvSpPr>
        <p:spPr bwMode="auto">
          <a:xfrm>
            <a:off x="1600200" y="990600"/>
            <a:ext cx="586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KG Summer Sunshine Shadow"/>
                <a:cs typeface="KG Summer Sunshine Shadow"/>
              </a:rPr>
              <a:t>Lincoln School          November 6, 2015</a:t>
            </a:r>
            <a:endParaRPr lang="en-US" sz="2000" dirty="0">
              <a:solidFill>
                <a:srgbClr val="C00000"/>
              </a:solidFill>
              <a:latin typeface="KG Summer Sunshine Shadow"/>
              <a:cs typeface="KG Summer Sunshine Shadow"/>
            </a:endParaRPr>
          </a:p>
        </p:txBody>
      </p:sp>
      <p:sp>
        <p:nvSpPr>
          <p:cNvPr id="27" name="WordArt 10"/>
          <p:cNvSpPr>
            <a:spLocks noChangeArrowheads="1" noChangeShapeType="1" noTextEdit="1"/>
          </p:cNvSpPr>
          <p:nvPr/>
        </p:nvSpPr>
        <p:spPr bwMode="auto">
          <a:xfrm>
            <a:off x="6400800" y="1676400"/>
            <a:ext cx="1981200" cy="685800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Janda Closer To Free"/>
                <a:cs typeface="Janda Closer To Free"/>
              </a:rPr>
              <a:t>School to Home</a:t>
            </a:r>
          </a:p>
          <a:p>
            <a:pPr algn="ctr"/>
            <a:r>
              <a:rPr lang="en-US" b="1" kern="1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Janda Closer To Free"/>
                <a:cs typeface="Janda Closer To Free"/>
              </a:rPr>
              <a:t>Connection</a:t>
            </a:r>
          </a:p>
        </p:txBody>
      </p:sp>
      <p:sp>
        <p:nvSpPr>
          <p:cNvPr id="22" name="WordArt 4"/>
          <p:cNvSpPr>
            <a:spLocks noChangeArrowheads="1" noChangeShapeType="1" noTextEdit="1"/>
          </p:cNvSpPr>
          <p:nvPr/>
        </p:nvSpPr>
        <p:spPr bwMode="auto">
          <a:xfrm>
            <a:off x="1524000" y="533400"/>
            <a:ext cx="5943600" cy="685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20000"/>
                </a:solidFill>
                <a:latin typeface="KG Summer Sunshine Shadow"/>
                <a:cs typeface="KG Summer Sunshine Shadow"/>
              </a:rPr>
              <a:t>Kindergarten News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964353"/>
            <a:ext cx="48768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loTeacher2"/>
                <a:cs typeface="HelloTeacher2"/>
              </a:rPr>
              <a:t>In reading we read the book Duck on a Bike and discussed the main character, setting and major events. Have your child retell you this story using beginning, middle and end. </a:t>
            </a:r>
            <a:endParaRPr lang="en-US" dirty="0" smtClean="0">
              <a:latin typeface="HelloTeacher2"/>
              <a:cs typeface="HelloTeacher2"/>
            </a:endParaRPr>
          </a:p>
          <a:p>
            <a:endParaRPr lang="en-US" dirty="0">
              <a:latin typeface="HelloTeacher2"/>
              <a:cs typeface="HelloTeacher2"/>
            </a:endParaRPr>
          </a:p>
          <a:p>
            <a:r>
              <a:rPr lang="en-US" dirty="0" smtClean="0">
                <a:latin typeface="HelloTeacher2"/>
                <a:cs typeface="HelloTeacher2"/>
              </a:rPr>
              <a:t>In </a:t>
            </a:r>
            <a:r>
              <a:rPr lang="en-US" dirty="0" smtClean="0">
                <a:latin typeface="HelloTeacher2"/>
                <a:cs typeface="HelloTeacher2"/>
              </a:rPr>
              <a:t>math we continued to work on counting and quantities. We worked with using ten frames. We also continued to work on writing our numbers 0-20. We continued our work with shapes and positional words. Please continue to practice this at home. </a:t>
            </a:r>
          </a:p>
          <a:p>
            <a:endParaRPr lang="en-US" dirty="0">
              <a:latin typeface="HelloTeacher2"/>
              <a:cs typeface="HelloTeacher2"/>
            </a:endParaRPr>
          </a:p>
          <a:p>
            <a:r>
              <a:rPr lang="en-US" dirty="0" smtClean="0">
                <a:latin typeface="HelloTeacher2"/>
                <a:cs typeface="HelloTeacher2"/>
              </a:rPr>
              <a:t>In science we began to learn about sun and shadows. Ask your child what 3 things they need for a shadow to be present. Ask them what they did with their shadow on the </a:t>
            </a:r>
            <a:r>
              <a:rPr lang="en-US" dirty="0" smtClean="0">
                <a:latin typeface="HelloTeacher2"/>
                <a:cs typeface="HelloTeacher2"/>
              </a:rPr>
              <a:t>playground.</a:t>
            </a:r>
            <a:endParaRPr lang="en-US" dirty="0" smtClean="0">
              <a:latin typeface="HelloTeacher2"/>
              <a:cs typeface="HelloTeacher2"/>
            </a:endParaRPr>
          </a:p>
          <a:p>
            <a:endParaRPr lang="en-US" dirty="0">
              <a:latin typeface="HelloTeacher2"/>
              <a:cs typeface="HelloTeacher2"/>
            </a:endParaRPr>
          </a:p>
          <a:p>
            <a:r>
              <a:rPr lang="en-US" dirty="0" smtClean="0">
                <a:latin typeface="HelloTeacher2"/>
                <a:cs typeface="HelloTeacher2"/>
              </a:rPr>
              <a:t>On November 23rd, the kindergarteners will gather together for our annual </a:t>
            </a:r>
            <a:r>
              <a:rPr lang="en-US" dirty="0" smtClean="0">
                <a:latin typeface="HelloTeacher2"/>
                <a:cs typeface="HelloTeacher2"/>
              </a:rPr>
              <a:t>Feast</a:t>
            </a:r>
            <a:r>
              <a:rPr lang="en-US" dirty="0">
                <a:latin typeface="HelloTeacher2"/>
                <a:cs typeface="HelloTeacher2"/>
              </a:rPr>
              <a:t>.</a:t>
            </a:r>
            <a:endParaRPr lang="en-US" dirty="0" smtClean="0">
              <a:latin typeface="HelloTeacher2"/>
              <a:cs typeface="HelloTeacher2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105400" y="2514600"/>
            <a:ext cx="3581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latin typeface="Janda Closer To Free"/>
                <a:cs typeface="Janda Closer To Free"/>
              </a:rPr>
              <a:t>Homework Ideas: (Please send it in to share after it is complete, so we can celebrate your child’s hard work</a:t>
            </a:r>
            <a:r>
              <a:rPr lang="en-US" sz="1000" b="1" dirty="0" smtClean="0">
                <a:latin typeface="Janda Closer To Free"/>
                <a:cs typeface="Janda Closer To Free"/>
              </a:rPr>
              <a:t>!)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100" dirty="0" smtClean="0">
                <a:latin typeface="Janda Closer To Free"/>
                <a:cs typeface="Janda Closer To Free"/>
              </a:rPr>
              <a:t>Write sentences using one of our high frequency words- make sure to post the list of words they made and brought home this week!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100" dirty="0" smtClean="0">
                <a:latin typeface="Janda Closer To Free"/>
                <a:cs typeface="Janda Closer To Free"/>
              </a:rPr>
              <a:t>Make shadow puppets at home and trace it 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100" dirty="0" smtClean="0">
                <a:latin typeface="Janda Closer To Free"/>
                <a:cs typeface="Janda Closer To Free"/>
              </a:rPr>
              <a:t>Read 20 minutes each night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100" dirty="0" smtClean="0">
                <a:latin typeface="Janda Closer To Free"/>
                <a:cs typeface="Janda Closer To Free"/>
              </a:rPr>
              <a:t>Write about Veteran’s day</a:t>
            </a:r>
          </a:p>
          <a:p>
            <a:pPr>
              <a:spcBef>
                <a:spcPct val="50000"/>
              </a:spcBef>
            </a:pPr>
            <a:r>
              <a:rPr lang="en-US" sz="1200" b="1" dirty="0" smtClean="0">
                <a:latin typeface="Janda Closer To Free"/>
                <a:cs typeface="Janda Closer To Free"/>
              </a:rPr>
              <a:t>Ask </a:t>
            </a:r>
            <a:r>
              <a:rPr lang="en-US" sz="1200" b="1" dirty="0">
                <a:latin typeface="Janda Closer To Free"/>
                <a:cs typeface="Janda Closer To Free"/>
              </a:rPr>
              <a:t>your child</a:t>
            </a:r>
            <a:r>
              <a:rPr lang="en-US" sz="1200" b="1" dirty="0" smtClean="0">
                <a:latin typeface="Janda Closer To Free"/>
                <a:cs typeface="Janda Closer To Free"/>
              </a:rPr>
              <a:t>…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200" dirty="0" smtClean="0">
                <a:latin typeface="Janda Closer To Free"/>
                <a:cs typeface="Janda Closer To Free"/>
              </a:rPr>
              <a:t>To read all our high frequency words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200" dirty="0" smtClean="0">
                <a:latin typeface="Janda Closer To Free"/>
                <a:cs typeface="Janda Closer To Free"/>
              </a:rPr>
              <a:t>To </a:t>
            </a:r>
            <a:r>
              <a:rPr lang="en-US" sz="1200" dirty="0" smtClean="0">
                <a:latin typeface="Janda Closer To Free"/>
                <a:cs typeface="Janda Closer To Free"/>
              </a:rPr>
              <a:t>tell you what the author and illustrator do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295400"/>
            <a:ext cx="1212703" cy="107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333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WordArt 7"/>
          <p:cNvSpPr>
            <a:spLocks noChangeArrowheads="1" noChangeShapeType="1" noTextEdit="1"/>
          </p:cNvSpPr>
          <p:nvPr/>
        </p:nvSpPr>
        <p:spPr bwMode="auto">
          <a:xfrm>
            <a:off x="1143000" y="1524000"/>
            <a:ext cx="2286000" cy="304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2000" b="1" kern="10" dirty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FF33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elloTeacher2"/>
                <a:cs typeface="HelloTeacher2"/>
              </a:rPr>
              <a:t>Happenings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9999" y="0"/>
            <a:ext cx="136324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800600" y="5867400"/>
            <a:ext cx="388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6019800"/>
            <a:ext cx="4038600" cy="75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 smtClean="0">
                <a:latin typeface="DJB Holly Jolly"/>
                <a:cs typeface="DJB Holly Jolly"/>
              </a:rPr>
              <a:t>November 18: Turkey Trot- wear your gym shoes!</a:t>
            </a:r>
          </a:p>
          <a:p>
            <a:pPr>
              <a:lnSpc>
                <a:spcPct val="120000"/>
              </a:lnSpc>
            </a:pPr>
            <a:r>
              <a:rPr lang="en-US" sz="1200" b="1" dirty="0" smtClean="0">
                <a:latin typeface="DJB Holly Jolly"/>
                <a:cs typeface="DJB Holly Jolly"/>
              </a:rPr>
              <a:t>November 23: </a:t>
            </a:r>
            <a:r>
              <a:rPr lang="en-US" sz="1200" b="1" dirty="0">
                <a:latin typeface="DJB Holly Jolly"/>
                <a:cs typeface="DJB Holly Jolly"/>
              </a:rPr>
              <a:t>T</a:t>
            </a:r>
            <a:r>
              <a:rPr lang="en-US" sz="1200" b="1" dirty="0" smtClean="0">
                <a:latin typeface="DJB Holly Jolly"/>
                <a:cs typeface="DJB Holly Jolly"/>
              </a:rPr>
              <a:t>hanksgiving Feast at 1:30</a:t>
            </a:r>
          </a:p>
          <a:p>
            <a:pPr>
              <a:lnSpc>
                <a:spcPct val="120000"/>
              </a:lnSpc>
            </a:pPr>
            <a:r>
              <a:rPr lang="en-US" sz="1200" b="1" dirty="0" smtClean="0">
                <a:latin typeface="DJB Holly Jolly"/>
                <a:cs typeface="DJB Holly Jolly"/>
              </a:rPr>
              <a:t>November 25-27: No School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268</Words>
  <Application>Microsoft Macintosh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Natalie Clark</cp:lastModifiedBy>
  <cp:revision>157</cp:revision>
  <dcterms:created xsi:type="dcterms:W3CDTF">2006-10-08T02:32:20Z</dcterms:created>
  <dcterms:modified xsi:type="dcterms:W3CDTF">2015-11-06T21:20:32Z</dcterms:modified>
</cp:coreProperties>
</file>